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6" r:id="rId2"/>
    <p:sldId id="395" r:id="rId3"/>
    <p:sldId id="398" r:id="rId4"/>
    <p:sldId id="399" r:id="rId5"/>
    <p:sldId id="402" r:id="rId6"/>
    <p:sldId id="401" r:id="rId7"/>
  </p:sldIdLst>
  <p:sldSz cx="7388225" cy="1600041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5600" b="1" kern="1200">
        <a:solidFill>
          <a:srgbClr val="9DAFE3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39">
          <p15:clr>
            <a:srgbClr val="A4A3A4"/>
          </p15:clr>
        </p15:guide>
        <p15:guide id="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0FE"/>
    <a:srgbClr val="7F9DFD"/>
    <a:srgbClr val="333399"/>
    <a:srgbClr val="6699FF"/>
    <a:srgbClr val="E5BB43"/>
    <a:srgbClr val="F4E2AE"/>
    <a:srgbClr val="AC664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4659" autoAdjust="0"/>
  </p:normalViewPr>
  <p:slideViewPr>
    <p:cSldViewPr>
      <p:cViewPr varScale="1">
        <p:scale>
          <a:sx n="84" d="100"/>
          <a:sy n="84" d="100"/>
        </p:scale>
        <p:origin x="1192" y="200"/>
      </p:cViewPr>
      <p:guideLst>
        <p:guide orient="horz" pos="5039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AEF8495-61BC-45F4-9D0C-4B2AE4C9A3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49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65413" y="768350"/>
            <a:ext cx="17716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1" tIns="47144" rIns="94291" bIns="4714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5479188-A9FD-4BE3-BA11-E91489929E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601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4038" y="4970463"/>
            <a:ext cx="6280150" cy="3429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8075" y="9066213"/>
            <a:ext cx="5172075" cy="4089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616A-3263-46CF-866F-75EF2BDF4D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379CB-72AC-444D-8E4A-EF9FF2C6E6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264150" y="1422400"/>
            <a:ext cx="1568450" cy="128000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55625" y="1422400"/>
            <a:ext cx="4556125" cy="1280001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C379-D10B-4349-B64A-F0373D8786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55625" y="1422400"/>
            <a:ext cx="6276975" cy="128000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0CCD-3A32-4B8D-A1F2-EFEE5EECCB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7841-06A5-4B1E-98EF-AE1A6942CC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10282238"/>
            <a:ext cx="6280150" cy="3176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4200" y="6781800"/>
            <a:ext cx="6280150" cy="35004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85C8D-AEC1-463E-A09F-BB4C304BD1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5625" y="4622800"/>
            <a:ext cx="3062288" cy="959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0313" y="4622800"/>
            <a:ext cx="3062287" cy="959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84F7-70D0-4BA1-855B-054965B7BF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88" y="641350"/>
            <a:ext cx="6648450" cy="266541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9888" y="3581400"/>
            <a:ext cx="3263900" cy="1492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9888" y="5073650"/>
            <a:ext cx="3263900" cy="921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752850" y="3581400"/>
            <a:ext cx="3265488" cy="1492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752850" y="5073650"/>
            <a:ext cx="3265488" cy="921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2AD16-DB3C-4387-8DFF-022DBACCE7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92E7-9E96-4389-8516-7559D8B377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ECA5-55D5-4A3A-8236-1C7ED1CDC3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88" y="636588"/>
            <a:ext cx="2430462" cy="2711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250" y="636588"/>
            <a:ext cx="4129088" cy="13655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9888" y="3348038"/>
            <a:ext cx="2430462" cy="10944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4CBA-6806-4816-9EA8-CDA44B0F65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11199813"/>
            <a:ext cx="4433888" cy="1322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47800" y="1430338"/>
            <a:ext cx="4433888" cy="9599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47800" y="12522200"/>
            <a:ext cx="4433888" cy="1878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0C0A-32BC-45E6-BC33-36B50877B5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A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1422400"/>
            <a:ext cx="6276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3609" tIns="66805" rIns="133609" bIns="668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5625" y="4622800"/>
            <a:ext cx="6276975" cy="959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3609" tIns="66805" rIns="133609" bIns="66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625" y="14578013"/>
            <a:ext cx="1539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9" tIns="66805" rIns="133609" bIns="668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25" y="14578013"/>
            <a:ext cx="2343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9" tIns="66805" rIns="133609" bIns="6680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0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95900" y="14578013"/>
            <a:ext cx="1536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9" tIns="66805" rIns="133609" bIns="668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DCD147A-7795-41E4-9757-09111CEE93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2pPr>
      <a:lvl3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3pPr>
      <a:lvl4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4pPr>
      <a:lvl5pPr algn="ctr" defTabSz="1336675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5pPr>
      <a:lvl6pPr marL="457200" algn="ctr" defTabSz="1336675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6pPr>
      <a:lvl7pPr marL="914400" algn="ctr" defTabSz="1336675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7pPr>
      <a:lvl8pPr marL="1371600" algn="ctr" defTabSz="1336675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8pPr>
      <a:lvl9pPr marL="1828800" algn="ctr" defTabSz="1336675" rtl="0" eaLnBrk="1" fontAlgn="base" hangingPunct="1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</a:defRPr>
      </a:lvl9pPr>
    </p:titleStyle>
    <p:bodyStyle>
      <a:lvl1pPr marL="501650" indent="-501650" algn="l" defTabSz="1336675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419100" algn="l" defTabSz="1336675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70050" indent="-333375" algn="l" defTabSz="133667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339975" indent="-336550" algn="l" defTabSz="133667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06725" indent="-333375" algn="l" defTabSz="1336675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463925" indent="-333375" algn="l" defTabSz="1336675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3921125" indent="-333375" algn="l" defTabSz="1336675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4378325" indent="-333375" algn="l" defTabSz="1336675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4835525" indent="-333375" algn="l" defTabSz="1336675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7985125"/>
            <a:ext cx="381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8137525"/>
            <a:ext cx="381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DB36BC5-2CCA-25D1-A185-4434550F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401424" cy="160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FC7032-2378-EAF7-0401-89D02796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415266" cy="160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1A87C3-8611-6FD8-252E-244177DC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398433" cy="160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0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D7B97E-E035-6BE5-2322-FEEFFAAA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" y="-23282"/>
            <a:ext cx="7381801" cy="160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63B228-EC5F-DCBD-F6EA-49C84AEC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388225" cy="160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516AB0E-854A-67E8-BF33-F674E572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463155" cy="160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8973"/>
      </p:ext>
    </p:extLst>
  </p:cSld>
  <p:clrMapOvr>
    <a:masterClrMapping/>
  </p:clrMapOvr>
</p:sld>
</file>

<file path=ppt/theme/theme1.xml><?xml version="1.0" encoding="utf-8"?>
<a:theme xmlns:a="http://schemas.openxmlformats.org/drawingml/2006/main" name="Flyer April 2010 second">
  <a:themeElements>
    <a:clrScheme name="Leere Präsentatio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DAFE3"/>
            </a:gs>
            <a:gs pos="100000">
              <a:srgbClr val="9DAFE3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1" i="0" u="none" strike="noStrike" cap="none" normalizeH="0" baseline="0" smtClean="0">
            <a:ln>
              <a:noFill/>
            </a:ln>
            <a:solidFill>
              <a:srgbClr val="9DAFE3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DAFE3"/>
            </a:gs>
            <a:gs pos="100000">
              <a:srgbClr val="9DAFE3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1" i="0" u="none" strike="noStrike" cap="none" normalizeH="0" baseline="0" smtClean="0">
            <a:ln>
              <a:noFill/>
            </a:ln>
            <a:solidFill>
              <a:srgbClr val="9DAFE3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Flyer April 2010 second</Template>
  <TotalTime>0</TotalTime>
  <Words>0</Words>
  <Application>Microsoft Macintosh PowerPoint</Application>
  <PresentationFormat>Benutzerdefiniert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Tahoma</vt:lpstr>
      <vt:lpstr>Times New Roman</vt:lpstr>
      <vt:lpstr>Flyer April 2010 second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ukl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PD Dr Thomas Grau</dc:creator>
  <cp:lastModifiedBy>Thomas Grau</cp:lastModifiedBy>
  <cp:revision>42</cp:revision>
  <cp:lastPrinted>2010-01-21T10:13:13Z</cp:lastPrinted>
  <dcterms:created xsi:type="dcterms:W3CDTF">2010-01-19T20:07:42Z</dcterms:created>
  <dcterms:modified xsi:type="dcterms:W3CDTF">2023-02-26T14:02:27Z</dcterms:modified>
</cp:coreProperties>
</file>